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080625" cy="180006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4660"/>
  </p:normalViewPr>
  <p:slideViewPr>
    <p:cSldViewPr snapToGrid="0">
      <p:cViewPr varScale="1">
        <p:scale>
          <a:sx n="48" d="100"/>
          <a:sy n="48" d="100"/>
        </p:scale>
        <p:origin x="2894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945943"/>
            <a:ext cx="8568531" cy="626689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9454516"/>
            <a:ext cx="7560469" cy="4345992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313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590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958369"/>
            <a:ext cx="2173635" cy="1525473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958369"/>
            <a:ext cx="6394896" cy="1525473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345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45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4487671"/>
            <a:ext cx="8694539" cy="748777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12046282"/>
            <a:ext cx="8694539" cy="3937644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5407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4791843"/>
            <a:ext cx="4284266" cy="1142125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4791843"/>
            <a:ext cx="4284266" cy="1142125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431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958373"/>
            <a:ext cx="8694539" cy="347929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4412664"/>
            <a:ext cx="4264576" cy="216257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6575242"/>
            <a:ext cx="4264576" cy="967119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4412664"/>
            <a:ext cx="4285579" cy="216257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6575242"/>
            <a:ext cx="4285579" cy="967119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6061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4722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5617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200044"/>
            <a:ext cx="3251264" cy="4200155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2591766"/>
            <a:ext cx="5103316" cy="12792138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5400199"/>
            <a:ext cx="3251264" cy="10004536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3161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1200044"/>
            <a:ext cx="3251264" cy="4200155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2591766"/>
            <a:ext cx="5103316" cy="12792138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5400199"/>
            <a:ext cx="3251264" cy="10004536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75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958373"/>
            <a:ext cx="8694539" cy="3479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4791843"/>
            <a:ext cx="8694539" cy="1142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16683952"/>
            <a:ext cx="2268141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37D9D8-BB38-4752-A40C-AAD62579AA56}" type="datetimeFigureOut">
              <a:rPr lang="pl-PL" smtClean="0"/>
              <a:t>13.07.2026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16683952"/>
            <a:ext cx="3402211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16683952"/>
            <a:ext cx="2268141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7E2D9A-F776-4474-816D-7C47A7002CC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939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562262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0</Words>
  <Application>Microsoft Office PowerPoint</Application>
  <PresentationFormat>Niestandardowy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Kamil Tuchowski</dc:creator>
  <cp:lastModifiedBy>Lidia Hampel</cp:lastModifiedBy>
  <cp:revision>5</cp:revision>
  <dcterms:created xsi:type="dcterms:W3CDTF">2026-06-17T08:49:35Z</dcterms:created>
  <dcterms:modified xsi:type="dcterms:W3CDTF">2026-07-13T06:40:39Z</dcterms:modified>
</cp:coreProperties>
</file>